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0693400" cy="7556500"/>
  <p:notesSz cx="10693400" cy="7556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432" y="1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4A4A4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9A9A9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‹#›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4A4A4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9A9A9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‹#›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4A4A4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9A9A9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‹#›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4A4A4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9A9A9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‹#›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4A4A4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9A9A9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‹#›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14400" y="7124668"/>
            <a:ext cx="8867775" cy="9525"/>
          </a:xfrm>
          <a:custGeom>
            <a:avLst/>
            <a:gdLst/>
            <a:ahLst/>
            <a:cxnLst/>
            <a:rect l="l" t="t" r="r" b="b"/>
            <a:pathLst>
              <a:path w="8867775" h="9525">
                <a:moveTo>
                  <a:pt x="8867775" y="9525"/>
                </a:moveTo>
                <a:lnTo>
                  <a:pt x="0" y="9525"/>
                </a:lnTo>
                <a:lnTo>
                  <a:pt x="0" y="0"/>
                </a:lnTo>
                <a:lnTo>
                  <a:pt x="8867775" y="0"/>
                </a:lnTo>
                <a:lnTo>
                  <a:pt x="8867775" y="9525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60"/>
            <a:ext cx="962406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6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33846" y="7199500"/>
            <a:ext cx="1438275" cy="201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4A4A4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036294" y="7200606"/>
            <a:ext cx="623570" cy="1765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9A9A9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‹#›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692765" cy="7556500"/>
            <a:chOff x="0" y="0"/>
            <a:chExt cx="10692765" cy="7556500"/>
          </a:xfrm>
        </p:grpSpPr>
        <p:sp>
          <p:nvSpPr>
            <p:cNvPr id="3" name="object 3"/>
            <p:cNvSpPr/>
            <p:nvPr/>
          </p:nvSpPr>
          <p:spPr>
            <a:xfrm>
              <a:off x="0" y="7524750"/>
              <a:ext cx="10692765" cy="31750"/>
            </a:xfrm>
            <a:custGeom>
              <a:avLst/>
              <a:gdLst/>
              <a:ahLst/>
              <a:cxnLst/>
              <a:rect l="l" t="t" r="r" b="b"/>
              <a:pathLst>
                <a:path w="10692765" h="31750">
                  <a:moveTo>
                    <a:pt x="0" y="31241"/>
                  </a:moveTo>
                  <a:lnTo>
                    <a:pt x="10692384" y="31241"/>
                  </a:lnTo>
                  <a:lnTo>
                    <a:pt x="10692384" y="0"/>
                  </a:lnTo>
                  <a:lnTo>
                    <a:pt x="0" y="0"/>
                  </a:lnTo>
                  <a:lnTo>
                    <a:pt x="0" y="31241"/>
                  </a:lnTo>
                  <a:close/>
                </a:path>
              </a:pathLst>
            </a:custGeom>
            <a:solidFill>
              <a:srgbClr val="5256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0692765" cy="7524750"/>
            </a:xfrm>
            <a:custGeom>
              <a:avLst/>
              <a:gdLst/>
              <a:ahLst/>
              <a:cxnLst/>
              <a:rect l="l" t="t" r="r" b="b"/>
              <a:pathLst>
                <a:path w="10692765" h="7524750">
                  <a:moveTo>
                    <a:pt x="0" y="0"/>
                  </a:moveTo>
                  <a:lnTo>
                    <a:pt x="10692384" y="0"/>
                  </a:lnTo>
                  <a:lnTo>
                    <a:pt x="10692384" y="7524750"/>
                  </a:lnTo>
                  <a:lnTo>
                    <a:pt x="0" y="7524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400" y="7124700"/>
              <a:ext cx="8867775" cy="9525"/>
            </a:xfrm>
            <a:custGeom>
              <a:avLst/>
              <a:gdLst/>
              <a:ahLst/>
              <a:cxnLst/>
              <a:rect l="l" t="t" r="r" b="b"/>
              <a:pathLst>
                <a:path w="8867775" h="9525">
                  <a:moveTo>
                    <a:pt x="8867775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8867775" y="0"/>
                  </a:lnTo>
                  <a:lnTo>
                    <a:pt x="8867775" y="9525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39225" y="7210425"/>
              <a:ext cx="676275" cy="2190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925" y="1143000"/>
              <a:ext cx="8848725" cy="49815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1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2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11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2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12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2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13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2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30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14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7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15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7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16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7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17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8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18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8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19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4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2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8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20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9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21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9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22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9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23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0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24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0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25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0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26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1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36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27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59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28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59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29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4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3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59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30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0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31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0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32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0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33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1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34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1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35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846" y="806450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36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2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37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2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38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2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39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4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6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4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2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40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3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41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3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42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3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43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4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44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4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45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4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46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5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47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5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48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5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49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3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5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6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50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6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51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6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52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7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48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53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42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54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43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55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43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56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3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6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3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8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7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1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8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1"/>
            <a:ext cx="8867775" cy="5000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第12课 Numpy</a:t>
            </a:r>
            <a:r>
              <a:rPr spc="-20" dirty="0"/>
              <a:t>库 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9</a:t>
            </a:fld>
            <a:r>
              <a:rPr dirty="0"/>
              <a:t>/56</a:t>
            </a:r>
            <a:r>
              <a:rPr spc="-20" dirty="0"/>
              <a:t>页 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616</Words>
  <Application>Microsoft Office PowerPoint</Application>
  <PresentationFormat>自定义</PresentationFormat>
  <Paragraphs>112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59" baseType="lpstr">
      <vt:lpstr>微软雅黑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第12课 Numpy库</dc:title>
  <cp:lastModifiedBy>ta7936</cp:lastModifiedBy>
  <cp:revision>1</cp:revision>
  <dcterms:created xsi:type="dcterms:W3CDTF">2024-06-03T02:37:38Z</dcterms:created>
  <dcterms:modified xsi:type="dcterms:W3CDTF">2024-06-03T09:18:46Z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2024-05-31T00:00:00Z</vt:filetime>
  </property>
  <property fmtid="{D5CDD505-2E9C-101B-9397-08002B2CF9AE}" pid="3" name="Creator">
    <vt:lpwstr>Mozilla/5.0 (Windows NT 10.0; Win64; x64) AppleWebKit/537.36 (KHTML, like Gecko) Chrome/124.0.0.0 Safari/537.36</vt:lpwstr>
  </property>
  <property fmtid="{D5CDD505-2E9C-101B-9397-08002B2CF9AE}" pid="4" name="LastSaved">
    <vt:filetime>2024-06-03T00:00:00Z</vt:filetime>
  </property>
  <property fmtid="{D5CDD505-2E9C-101B-9397-08002B2CF9AE}" pid="5" name="Producer">
    <vt:lpwstr>Skia/PDF m124</vt:lpwstr>
  </property>
</Properties>
</file>